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Proxima Nova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.fntdata"/><Relationship Id="rId11" Type="http://schemas.openxmlformats.org/officeDocument/2006/relationships/slide" Target="slides/slide5.xml"/><Relationship Id="rId22" Type="http://schemas.openxmlformats.org/officeDocument/2006/relationships/font" Target="fonts/ProximaNova-boldItalic.fntdata"/><Relationship Id="rId10" Type="http://schemas.openxmlformats.org/officeDocument/2006/relationships/slide" Target="slides/slide4.xml"/><Relationship Id="rId21" Type="http://schemas.openxmlformats.org/officeDocument/2006/relationships/font" Target="fonts/ProximaNova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roximaNova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90f7cd913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90f7cd913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389150" y="1015175"/>
            <a:ext cx="8244300" cy="18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Data </a:t>
            </a:r>
            <a:r>
              <a:rPr lang="en" sz="6000"/>
              <a:t>Science  Final Project</a:t>
            </a:r>
            <a:endParaRPr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 sz="2400"/>
              <a:t>y</a:t>
            </a:r>
            <a:r>
              <a:rPr lang="en"/>
              <a:t> Tsedey Aragie</a:t>
            </a:r>
            <a:endParaRPr/>
          </a:p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filmstockinc</a:t>
            </a:r>
            <a:r>
              <a:rPr lang="en" sz="1800"/>
              <a:t>@gmail.com</a:t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202" name="Google Shape;202;p35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What is the conclusion of your experiment? Did the results support your hypothesis or predicted outcome? How will your findings help the area of science you’ve researched?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will I do next?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What will you do with your findings next? How will you further your research/findings?</a:t>
            </a:r>
            <a:endParaRPr sz="3600"/>
          </a:p>
        </p:txBody>
      </p:sp>
      <p:pic>
        <p:nvPicPr>
          <p:cNvPr id="208" name="Google Shape;208;p36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282425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 or challenge</a:t>
            </a:r>
            <a:endParaRPr/>
          </a:p>
        </p:txBody>
      </p:sp>
      <p:sp>
        <p:nvSpPr>
          <p:cNvPr id="114" name="Google Shape;114;p26"/>
          <p:cNvSpPr txBox="1"/>
          <p:nvPr>
            <p:ph idx="2" type="body"/>
          </p:nvPr>
        </p:nvSpPr>
        <p:spPr>
          <a:xfrm>
            <a:off x="4964875" y="160725"/>
            <a:ext cx="3837000" cy="477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 makes a cohesive nation? 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How is social cohesion measured? </a:t>
            </a:r>
            <a:r>
              <a:rPr lang="en" sz="2400"/>
              <a:t> In my dataset there are 31 indicators used to measure a societies cohesion or connectedness rating.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Why I chose this topic?</a:t>
            </a:r>
            <a:endParaRPr sz="3600"/>
          </a:p>
        </p:txBody>
      </p:sp>
      <p:sp>
        <p:nvSpPr>
          <p:cNvPr id="120" name="Google Shape;120;p27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T</a:t>
            </a:r>
            <a:r>
              <a:rPr b="1" lang="en" sz="2400"/>
              <a:t>imeliness</a:t>
            </a:r>
            <a:r>
              <a:rPr b="1" lang="en" sz="2400"/>
              <a:t> 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This has been a topic of interest to me, for a while. I experience and see the world differently from a young age I have had to balance two very different </a:t>
            </a:r>
            <a:r>
              <a:rPr lang="en" sz="2400"/>
              <a:t>worldviews, and the two countries that have shaped my identity happen to be </a:t>
            </a:r>
            <a:r>
              <a:rPr b="1" lang="en" sz="2400"/>
              <a:t>experiencing a heightened level of social and political polarization at this time.</a:t>
            </a:r>
            <a:r>
              <a:rPr lang="en" sz="2400"/>
              <a:t> 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Political Polarization - brewing for years</a:t>
            </a:r>
            <a:endParaRPr/>
          </a:p>
        </p:txBody>
      </p:sp>
      <p:sp>
        <p:nvSpPr>
          <p:cNvPr id="126" name="Google Shape;126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COUNTRY DIVIDED</a:t>
            </a:r>
            <a:endParaRPr/>
          </a:p>
        </p:txBody>
      </p:sp>
      <p:sp>
        <p:nvSpPr>
          <p:cNvPr id="127" name="Google Shape;127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74800"/>
            <a:ext cx="39243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4700" y="1152475"/>
            <a:ext cx="3924299" cy="350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Research</a:t>
            </a:r>
            <a:endParaRPr sz="3600"/>
          </a:p>
        </p:txBody>
      </p:sp>
      <p:sp>
        <p:nvSpPr>
          <p:cNvPr id="135" name="Google Shape;135;p29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Explain all of the research you’ve done about this issue/challenge.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What was the goal of your research? Be sure to explain how you found it and anyone who might have helped you!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Source of data and what I hope to answer with the data.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The hypothesis</a:t>
            </a:r>
            <a:r>
              <a:rPr b="1" lang="en" sz="2000"/>
              <a:t> (or prediction)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 do you think will happen?</a:t>
            </a:r>
            <a:endParaRPr sz="4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testing method</a:t>
            </a:r>
            <a:endParaRPr/>
          </a:p>
        </p:txBody>
      </p:sp>
      <p:sp>
        <p:nvSpPr>
          <p:cNvPr id="146" name="Google Shape;146;p3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scientist uses different methods of experimentation</a:t>
            </a:r>
            <a:endParaRPr/>
          </a:p>
        </p:txBody>
      </p:sp>
      <p:sp>
        <p:nvSpPr>
          <p:cNvPr id="147" name="Google Shape;147;p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methods and databases were used for my </a:t>
            </a:r>
            <a:r>
              <a:rPr lang="en"/>
              <a:t>analysis</a:t>
            </a:r>
            <a:r>
              <a:rPr lang="en"/>
              <a:t>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Machine Learning, Supervised, classification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Incididunt ut labore et dolore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Consectetur adipiscing elit, sed do eiusmod tempor incididunt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53" name="Google Shape;153;p3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the information you get from your experiment</a:t>
            </a:r>
            <a:endParaRPr/>
          </a:p>
        </p:txBody>
      </p:sp>
      <p:sp>
        <p:nvSpPr>
          <p:cNvPr id="154" name="Google Shape;154;p32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accent3"/>
                </a:solidFill>
              </a:rPr>
              <a:t>Include a table or graph to display what you see</a:t>
            </a:r>
            <a:endParaRPr i="1">
              <a:solidFill>
                <a:schemeClr val="accent3"/>
              </a:solidFill>
            </a:endParaRPr>
          </a:p>
        </p:txBody>
      </p:sp>
      <p:sp>
        <p:nvSpPr>
          <p:cNvPr id="155" name="Google Shape;155;p32"/>
          <p:cNvSpPr txBox="1"/>
          <p:nvPr>
            <p:ph idx="2" type="body"/>
          </p:nvPr>
        </p:nvSpPr>
        <p:spPr>
          <a:xfrm>
            <a:off x="528200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10min</a:t>
            </a:r>
            <a:endParaRPr sz="1300"/>
          </a:p>
        </p:txBody>
      </p:sp>
      <p:sp>
        <p:nvSpPr>
          <p:cNvPr id="156" name="Google Shape;156;p32"/>
          <p:cNvSpPr txBox="1"/>
          <p:nvPr>
            <p:ph idx="2" type="body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57" name="Google Shape;157;p32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32"/>
          <p:cNvSpPr txBox="1"/>
          <p:nvPr>
            <p:ph idx="2" type="body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9" name="Google Shape;159;p32"/>
          <p:cNvSpPr/>
          <p:nvPr/>
        </p:nvSpPr>
        <p:spPr>
          <a:xfrm>
            <a:off x="5281850" y="2910750"/>
            <a:ext cx="689700" cy="111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2"/>
          <p:cNvSpPr txBox="1"/>
          <p:nvPr>
            <p:ph idx="2" type="body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1" name="Google Shape;161;p32"/>
          <p:cNvSpPr txBox="1"/>
          <p:nvPr>
            <p:ph idx="2" type="body"/>
          </p:nvPr>
        </p:nvSpPr>
        <p:spPr>
          <a:xfrm>
            <a:off x="6127888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20min</a:t>
            </a:r>
            <a:endParaRPr sz="1300"/>
          </a:p>
        </p:txBody>
      </p:sp>
      <p:sp>
        <p:nvSpPr>
          <p:cNvPr id="162" name="Google Shape;162;p32"/>
          <p:cNvSpPr txBox="1"/>
          <p:nvPr>
            <p:ph idx="2" type="body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3" name="Google Shape;163;p32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2"/>
          <p:cNvSpPr txBox="1"/>
          <p:nvPr>
            <p:ph idx="2" type="body"/>
          </p:nvPr>
        </p:nvSpPr>
        <p:spPr>
          <a:xfrm>
            <a:off x="6127950" y="1859263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5" name="Google Shape;165;p32"/>
          <p:cNvSpPr/>
          <p:nvPr/>
        </p:nvSpPr>
        <p:spPr>
          <a:xfrm>
            <a:off x="6127950" y="2168550"/>
            <a:ext cx="689400" cy="18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32"/>
          <p:cNvSpPr txBox="1"/>
          <p:nvPr>
            <p:ph idx="2" type="body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7" name="Google Shape;167;p32"/>
          <p:cNvSpPr txBox="1"/>
          <p:nvPr>
            <p:ph idx="2" type="body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30min</a:t>
            </a:r>
            <a:endParaRPr sz="1300"/>
          </a:p>
        </p:txBody>
      </p:sp>
      <p:sp>
        <p:nvSpPr>
          <p:cNvPr id="168" name="Google Shape;168;p32"/>
          <p:cNvSpPr txBox="1"/>
          <p:nvPr>
            <p:ph idx="2" type="body"/>
          </p:nvPr>
        </p:nvSpPr>
        <p:spPr>
          <a:xfrm>
            <a:off x="6973875" y="8056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9" name="Google Shape;169;p32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2"/>
          <p:cNvSpPr txBox="1"/>
          <p:nvPr>
            <p:ph idx="2" type="body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1" name="Google Shape;171;p32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2"/>
          <p:cNvSpPr txBox="1"/>
          <p:nvPr>
            <p:ph idx="2" type="body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3" name="Google Shape;173;p32"/>
          <p:cNvSpPr txBox="1"/>
          <p:nvPr>
            <p:ph idx="2" type="body"/>
          </p:nvPr>
        </p:nvSpPr>
        <p:spPr>
          <a:xfrm>
            <a:off x="781985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40min</a:t>
            </a:r>
            <a:endParaRPr sz="1300"/>
          </a:p>
        </p:txBody>
      </p:sp>
      <p:sp>
        <p:nvSpPr>
          <p:cNvPr id="174" name="Google Shape;174;p32"/>
          <p:cNvSpPr txBox="1"/>
          <p:nvPr>
            <p:ph idx="2" type="body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75" name="Google Shape;175;p32"/>
          <p:cNvSpPr/>
          <p:nvPr/>
        </p:nvSpPr>
        <p:spPr>
          <a:xfrm>
            <a:off x="78080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2"/>
          <p:cNvSpPr txBox="1"/>
          <p:nvPr>
            <p:ph idx="2" type="body"/>
          </p:nvPr>
        </p:nvSpPr>
        <p:spPr>
          <a:xfrm>
            <a:off x="7819600" y="204278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7" name="Google Shape;177;p32"/>
          <p:cNvSpPr/>
          <p:nvPr/>
        </p:nvSpPr>
        <p:spPr>
          <a:xfrm>
            <a:off x="7808250" y="2385550"/>
            <a:ext cx="689400" cy="163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2"/>
          <p:cNvSpPr txBox="1"/>
          <p:nvPr>
            <p:ph idx="2" type="body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22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9" name="Google Shape;179;p32"/>
          <p:cNvSpPr txBox="1"/>
          <p:nvPr>
            <p:ph idx="2" type="body"/>
          </p:nvPr>
        </p:nvSpPr>
        <p:spPr>
          <a:xfrm>
            <a:off x="7927800" y="254200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1</a:t>
            </a:r>
            <a:endParaRPr sz="1400"/>
          </a:p>
        </p:txBody>
      </p:sp>
      <p:sp>
        <p:nvSpPr>
          <p:cNvPr id="180" name="Google Shape;180;p32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2"/>
          <p:cNvSpPr txBox="1"/>
          <p:nvPr>
            <p:ph idx="2" type="body"/>
          </p:nvPr>
        </p:nvSpPr>
        <p:spPr>
          <a:xfrm>
            <a:off x="7927800" y="602125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2</a:t>
            </a:r>
            <a:endParaRPr sz="1400"/>
          </a:p>
        </p:txBody>
      </p:sp>
      <p:sp>
        <p:nvSpPr>
          <p:cNvPr id="182" name="Google Shape;182;p32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188" name="Google Shape;188;p33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after testing?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Incididunt ut labore et dolore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Consectetur adipiscing elit, sed do eiusmod tempor incididunt</a:t>
            </a:r>
            <a:endParaRPr/>
          </a:p>
        </p:txBody>
      </p:sp>
      <p:pic>
        <p:nvPicPr>
          <p:cNvPr descr="Screen Shot 2015-10-15 at 9.01.57 PM.png" id="189" name="Google Shape;189;p33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190" name="Google Shape;190;p33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191" name="Google Shape;191;p33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